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4" r:id="rId9"/>
    <p:sldId id="263" r:id="rId10"/>
    <p:sldId id="266" r:id="rId11"/>
    <p:sldId id="265" r:id="rId12"/>
    <p:sldId id="267" r:id="rId13"/>
    <p:sldId id="268" r:id="rId14"/>
    <p:sldId id="270" r:id="rId15"/>
    <p:sldId id="271" r:id="rId16"/>
    <p:sldId id="309" r:id="rId17"/>
    <p:sldId id="308" r:id="rId18"/>
    <p:sldId id="291" r:id="rId19"/>
    <p:sldId id="330" r:id="rId20"/>
    <p:sldId id="272" r:id="rId21"/>
    <p:sldId id="332" r:id="rId22"/>
    <p:sldId id="269" r:id="rId23"/>
    <p:sldId id="274" r:id="rId24"/>
    <p:sldId id="273" r:id="rId25"/>
    <p:sldId id="275" r:id="rId26"/>
    <p:sldId id="276" r:id="rId27"/>
    <p:sldId id="277" r:id="rId28"/>
    <p:sldId id="279" r:id="rId29"/>
    <p:sldId id="278" r:id="rId30"/>
    <p:sldId id="280" r:id="rId31"/>
    <p:sldId id="281" r:id="rId32"/>
    <p:sldId id="285" r:id="rId33"/>
    <p:sldId id="307" r:id="rId34"/>
    <p:sldId id="306" r:id="rId35"/>
    <p:sldId id="282" r:id="rId36"/>
    <p:sldId id="283" r:id="rId37"/>
    <p:sldId id="284" r:id="rId38"/>
    <p:sldId id="286" r:id="rId39"/>
    <p:sldId id="287" r:id="rId40"/>
    <p:sldId id="288" r:id="rId41"/>
    <p:sldId id="289" r:id="rId42"/>
    <p:sldId id="290" r:id="rId43"/>
    <p:sldId id="293" r:id="rId44"/>
    <p:sldId id="292" r:id="rId45"/>
    <p:sldId id="331" r:id="rId46"/>
    <p:sldId id="294" r:id="rId47"/>
    <p:sldId id="296" r:id="rId48"/>
    <p:sldId id="297" r:id="rId49"/>
    <p:sldId id="298" r:id="rId50"/>
    <p:sldId id="295" r:id="rId51"/>
    <p:sldId id="323" r:id="rId52"/>
    <p:sldId id="299" r:id="rId53"/>
    <p:sldId id="300" r:id="rId54"/>
    <p:sldId id="310" r:id="rId55"/>
    <p:sldId id="301" r:id="rId56"/>
    <p:sldId id="302" r:id="rId57"/>
    <p:sldId id="303" r:id="rId58"/>
    <p:sldId id="304" r:id="rId59"/>
    <p:sldId id="305" r:id="rId60"/>
    <p:sldId id="311" r:id="rId61"/>
    <p:sldId id="312" r:id="rId62"/>
    <p:sldId id="313" r:id="rId63"/>
    <p:sldId id="318" r:id="rId64"/>
    <p:sldId id="314" r:id="rId65"/>
    <p:sldId id="315" r:id="rId66"/>
    <p:sldId id="316" r:id="rId67"/>
    <p:sldId id="320" r:id="rId68"/>
    <p:sldId id="317" r:id="rId69"/>
    <p:sldId id="319" r:id="rId70"/>
    <p:sldId id="333" r:id="rId71"/>
    <p:sldId id="321" r:id="rId72"/>
    <p:sldId id="322" r:id="rId73"/>
    <p:sldId id="324" r:id="rId74"/>
    <p:sldId id="327" r:id="rId75"/>
    <p:sldId id="326" r:id="rId76"/>
    <p:sldId id="328" r:id="rId77"/>
    <p:sldId id="329" r:id="rId78"/>
    <p:sldId id="325" r:id="rId79"/>
    <p:sldId id="334" r:id="rId80"/>
    <p:sldId id="335" r:id="rId81"/>
    <p:sldId id="336" r:id="rId82"/>
    <p:sldId id="337" r:id="rId83"/>
    <p:sldId id="338" r:id="rId84"/>
    <p:sldId id="339" r:id="rId85"/>
    <p:sldId id="341" r:id="rId86"/>
    <p:sldId id="346" r:id="rId87"/>
    <p:sldId id="340" r:id="rId88"/>
    <p:sldId id="343" r:id="rId89"/>
    <p:sldId id="342" r:id="rId90"/>
    <p:sldId id="344" r:id="rId91"/>
    <p:sldId id="345" r:id="rId9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AB0B7E-2115-45C8-A68D-D060D3A68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04DB4F1-FB5E-4F26-910A-30CA0AFDC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C13589F-456D-45A7-801F-09FBFB055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747E-F4B0-4E1A-84A8-EA3DB458504D}" type="datetimeFigureOut">
              <a:rPr lang="cs-CZ" smtClean="0"/>
              <a:t>04.03.2022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21D02C9-2FE4-4A2A-9786-FAE799708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8B477F-F963-46D1-BCDD-D6ABD11BF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D6486-E856-48E1-A33A-3E0D721CB6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844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01D57A-5A49-4453-B0E9-2989BD94F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7783135-1D93-4178-B09D-032F9910C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3DA6D8F-4095-4910-B380-44FCE041A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747E-F4B0-4E1A-84A8-EA3DB458504D}" type="datetimeFigureOut">
              <a:rPr lang="cs-CZ" smtClean="0"/>
              <a:t>04.03.2022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55F8C4C-3215-40EE-9096-D88A3F17C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D17BB38-FB55-407B-A0E9-2DABAFE92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D6486-E856-48E1-A33A-3E0D721CB6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1384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84C7E9-A864-42AF-874F-6A646392F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0899CF6-D477-466E-8672-43D33EBF2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759F9F9-0D67-4865-B0E3-44B709168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747E-F4B0-4E1A-84A8-EA3DB458504D}" type="datetimeFigureOut">
              <a:rPr lang="cs-CZ" smtClean="0"/>
              <a:t>04.03.2022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09B2AC-26C2-49FF-9943-868DA47DD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D42CDD5-A057-476D-A46D-12784BADA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D6486-E856-48E1-A33A-3E0D721CB6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4933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6F3746-803F-45D0-A3D1-044BE3DA9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7419ED-A0B5-4E38-B1AE-53E7F896F8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E0460F6-ED36-4F8B-80E5-A008E514A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C616DB0-C29B-4D05-A19E-7D6D29161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747E-F4B0-4E1A-84A8-EA3DB458504D}" type="datetimeFigureOut">
              <a:rPr lang="cs-CZ" smtClean="0"/>
              <a:t>04.03.2022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A5F9028-1B4D-4685-9821-CB89B374C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F4F4265-2843-4A0F-9CEC-AE1E8C4B3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D6486-E856-48E1-A33A-3E0D721CB6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072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E20F39-F0BF-4925-A4D2-540DCD852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2E4E383-DB1D-4D92-9A6A-648E7AEAA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5E318C1-BCA8-481C-893B-0C73CE5FDB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56B9333-3FB9-4760-A364-D18851A402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90F8CAC-5659-4552-BCAB-FE7E610C33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80F2088-1449-4D85-A13A-27BA6FFA0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747E-F4B0-4E1A-84A8-EA3DB458504D}" type="datetimeFigureOut">
              <a:rPr lang="cs-CZ" smtClean="0"/>
              <a:t>04.03.2022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3225160-94C2-4EBA-ADA1-C023A0197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170A399-476D-4974-A22B-E0EEB0468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D6486-E856-48E1-A33A-3E0D721CB6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1716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562218-3E34-4723-B887-376F7BF0D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5125B92-4AAD-4233-A0C3-DC7ACA6B4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747E-F4B0-4E1A-84A8-EA3DB458504D}" type="datetimeFigureOut">
              <a:rPr lang="cs-CZ" smtClean="0"/>
              <a:t>04.03.2022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69E1411-9BAB-4C9E-A46C-7728374CF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17096E1-C8E7-41C2-B421-6C11C99B8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D6486-E856-48E1-A33A-3E0D721CB6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7237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8C03A49-0C02-4673-9177-7DEE7A59A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747E-F4B0-4E1A-84A8-EA3DB458504D}" type="datetimeFigureOut">
              <a:rPr lang="cs-CZ" smtClean="0"/>
              <a:t>04.03.2022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CA146F3-01C8-4056-9EB2-1C00994AF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7448160-6837-4E65-9868-1A9073565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D6486-E856-48E1-A33A-3E0D721CB6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4981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8C89AC-D72C-479A-B2D8-EEF184E2E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F8E9B47-01F8-471A-B888-4D7972B8B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76B38A1-5F08-4781-A50B-C7E4324049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8EF6D18-FDC3-4A37-A4D9-672B307B3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747E-F4B0-4E1A-84A8-EA3DB458504D}" type="datetimeFigureOut">
              <a:rPr lang="cs-CZ" smtClean="0"/>
              <a:t>04.03.2022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06540D1-178C-46A1-98EF-9A64A089C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8CEBCD4-88D9-4433-8173-8C9A7A345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D6486-E856-48E1-A33A-3E0D721CB6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2154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20648E-BDBE-48D9-8075-4C7B81F91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546B950-E4A4-46A9-A7A3-7679F44DDF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D300462-A7DA-4915-8056-9210E6307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0B13657-17C5-4888-87CD-E89BFD8E6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747E-F4B0-4E1A-84A8-EA3DB458504D}" type="datetimeFigureOut">
              <a:rPr lang="cs-CZ" smtClean="0"/>
              <a:t>04.03.2022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5F451D0-DBA3-4E9A-81AE-7BF52404F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B423DB6-6411-4A34-9749-4A41CE217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D6486-E856-48E1-A33A-3E0D721CB6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5913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430EEE-3971-46A1-B3DE-BCA74D071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044500E-C01C-44E4-9CAA-903FDE07BB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80DDDF-5DD0-46B7-AA2E-3E9CACD1D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747E-F4B0-4E1A-84A8-EA3DB458504D}" type="datetimeFigureOut">
              <a:rPr lang="cs-CZ" smtClean="0"/>
              <a:t>04.03.2022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BEBFE90-0911-4B66-98A9-223545A78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4CB351-9524-4B5C-981C-6DF0702CE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D6486-E856-48E1-A33A-3E0D721CB6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4668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779A1B8-0876-4D85-9347-283D1668EB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B77C1CB-704A-44EA-AE31-9E8BBBB6CB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030FF91-EBB2-4D2B-A325-F46C8338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747E-F4B0-4E1A-84A8-EA3DB458504D}" type="datetimeFigureOut">
              <a:rPr lang="cs-CZ" smtClean="0"/>
              <a:t>04.03.2022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CD0FFD6-1B82-47E7-A027-84EE7D510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AFD91DB-0DDF-4C61-B8ED-4C302084B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D6486-E856-48E1-A33A-3E0D721CB6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5480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7D38230-9722-4E45-8166-5B4F68844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D053146-4FBB-4B16-9556-F1CBEF73F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7F8F821-6011-4B4B-B6C6-5826FB70DC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9747E-F4B0-4E1A-84A8-EA3DB458504D}" type="datetimeFigureOut">
              <a:rPr lang="cs-CZ" smtClean="0"/>
              <a:t>04.03.2022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6906E7C-5E4D-40AF-BED8-EDD1F873F4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0C3EA6A-E076-4298-80C7-F7580E69AD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D6486-E856-48E1-A33A-3E0D721CB6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851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g"/><Relationship Id="rId3" Type="http://schemas.openxmlformats.org/officeDocument/2006/relationships/image" Target="../media/image80.png"/><Relationship Id="rId7" Type="http://schemas.openxmlformats.org/officeDocument/2006/relationships/image" Target="../media/image84.jp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g"/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g"/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g"/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01CF44-D55D-49E8-8E9F-733F5E7D45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Pěstování ve vyvýšených záhonech a </a:t>
            </a:r>
            <a:br>
              <a:rPr lang="cs-CZ" dirty="0"/>
            </a:br>
            <a:r>
              <a:rPr lang="cs-CZ" dirty="0" err="1"/>
              <a:t>samozavlažovacích</a:t>
            </a:r>
            <a:r>
              <a:rPr lang="cs-CZ" dirty="0"/>
              <a:t> nádobách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F66B9DE-B282-410A-8A65-B4E6C2F2FE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38395"/>
            <a:ext cx="9144000" cy="1655762"/>
          </a:xfrm>
        </p:spPr>
        <p:txBody>
          <a:bodyPr/>
          <a:lstStyle/>
          <a:p>
            <a:r>
              <a:rPr lang="cs-CZ" dirty="0"/>
              <a:t>ABEX Substráty a.s.</a:t>
            </a:r>
          </a:p>
          <a:p>
            <a:r>
              <a:rPr lang="cs-CZ" dirty="0"/>
              <a:t>Roman Paťava, Ivan Haška</a:t>
            </a:r>
          </a:p>
        </p:txBody>
      </p:sp>
      <p:sp>
        <p:nvSpPr>
          <p:cNvPr id="4" name="Podnadpis 2">
            <a:extLst>
              <a:ext uri="{FF2B5EF4-FFF2-40B4-BE49-F238E27FC236}">
                <a16:creationId xmlns:a16="http://schemas.microsoft.com/office/drawing/2014/main" id="{C55F65A6-7ABC-4920-BA44-D6E2A651D552}"/>
              </a:ext>
            </a:extLst>
          </p:cNvPr>
          <p:cNvSpPr txBox="1">
            <a:spLocks/>
          </p:cNvSpPr>
          <p:nvPr/>
        </p:nvSpPr>
        <p:spPr>
          <a:xfrm>
            <a:off x="1524000" y="5041231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6000" dirty="0"/>
              <a:t>Pěstování pro radost</a:t>
            </a:r>
          </a:p>
        </p:txBody>
      </p:sp>
    </p:spTree>
    <p:extLst>
      <p:ext uri="{BB962C8B-B14F-4D97-AF65-F5344CB8AC3E}">
        <p14:creationId xmlns:p14="http://schemas.microsoft.com/office/powerpoint/2010/main" val="1494929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DC38763-B7CE-4DFC-9789-9CCF99F49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2800"/>
            <a:ext cx="5346631" cy="329152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31E4533-33B6-4B46-A7A6-3141E9E65B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46631" cy="3562800"/>
          </a:xfrm>
          <a:prstGeom prst="rect">
            <a:avLst/>
          </a:prstGeom>
        </p:spPr>
      </p:pic>
      <p:sp>
        <p:nvSpPr>
          <p:cNvPr id="8" name="Podnadpis 2">
            <a:extLst>
              <a:ext uri="{FF2B5EF4-FFF2-40B4-BE49-F238E27FC236}">
                <a16:creationId xmlns:a16="http://schemas.microsoft.com/office/drawing/2014/main" id="{68AD2359-6C6A-48B9-984D-72D7FD746FFA}"/>
              </a:ext>
            </a:extLst>
          </p:cNvPr>
          <p:cNvSpPr txBox="1">
            <a:spLocks/>
          </p:cNvSpPr>
          <p:nvPr/>
        </p:nvSpPr>
        <p:spPr>
          <a:xfrm>
            <a:off x="5638798" y="218277"/>
            <a:ext cx="6376739" cy="64793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dirty="0"/>
              <a:t>Vyvýšené záhony</a:t>
            </a:r>
          </a:p>
          <a:p>
            <a:pPr marL="0" indent="0">
              <a:buNone/>
            </a:pPr>
            <a:r>
              <a:rPr lang="cs-CZ" dirty="0"/>
              <a:t>- způsob zahradničení starý stovky let</a:t>
            </a:r>
          </a:p>
          <a:p>
            <a:pPr>
              <a:buFontTx/>
              <a:buChar char="-"/>
            </a:pPr>
            <a:r>
              <a:rPr lang="cs-CZ" dirty="0"/>
              <a:t>v Anglii není pěstování zeleniny na vyvýšených záhonech vůbec ojedinělé</a:t>
            </a:r>
          </a:p>
          <a:p>
            <a:pPr>
              <a:buFontTx/>
              <a:buChar char="-"/>
            </a:pPr>
            <a:r>
              <a:rPr lang="cs-CZ" dirty="0"/>
              <a:t> Ve Francii v období středověku dominovaly zvýšené záhony čtvercového typu. Příkladem je zrekonstruovaná středověká zahrada francouzského hradu </a:t>
            </a:r>
            <a:r>
              <a:rPr lang="cs-CZ" dirty="0" err="1"/>
              <a:t>Carcassonne</a:t>
            </a:r>
            <a:r>
              <a:rPr lang="cs-CZ" dirty="0"/>
              <a:t>, kde jsou užitkové záhony lemovány vyplétaným proutím.</a:t>
            </a:r>
          </a:p>
          <a:p>
            <a:pPr>
              <a:buFontTx/>
              <a:buChar char="-"/>
            </a:pPr>
            <a:r>
              <a:rPr lang="cs-CZ" dirty="0"/>
              <a:t> Lískové či vrbové proutí okolo záhonů se těšilo oblibě u mnoha klášterních zahrad Evropy. </a:t>
            </a:r>
          </a:p>
          <a:p>
            <a:pPr>
              <a:buFontTx/>
              <a:buChar char="-"/>
            </a:pPr>
            <a:r>
              <a:rPr lang="cs-CZ" dirty="0"/>
              <a:t>I  Číňané takto pěstují rostliny po několik staletí a mají k tomu hned několik důvodů.</a:t>
            </a:r>
          </a:p>
        </p:txBody>
      </p:sp>
    </p:spTree>
    <p:extLst>
      <p:ext uri="{BB962C8B-B14F-4D97-AF65-F5344CB8AC3E}">
        <p14:creationId xmlns:p14="http://schemas.microsoft.com/office/powerpoint/2010/main" val="1166566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FD93171-F1CE-4F22-9E46-327CD7B78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1263" y="-385012"/>
            <a:ext cx="6829327" cy="536708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A5F8F4F-505B-4105-AE6C-FF1F38C15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916" y="1674175"/>
            <a:ext cx="6605936" cy="518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63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137D3A2-986A-4704-A375-F6F0E7916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1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CDB18ED-4E81-46F7-9A76-774C4D254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57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FD3BD96-4842-422D-B075-8ADDACAAA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057" y="0"/>
            <a:ext cx="5143500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4D255CC-C9C7-43EE-9E05-A1CA2C513F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92" y="3603180"/>
            <a:ext cx="4362130" cy="325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8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8FBE851-32C2-4D63-8CB4-15B13BCF1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51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4F0DE9C-A334-4F8A-9D2D-9B9FFCBAC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5143500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7D002A98-DF15-4347-9DA9-40767DB049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038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9A57C50-A0A0-4483-BDCD-E5D3F98F3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344" y="0"/>
            <a:ext cx="5143500" cy="68580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924DB906-7D64-41A2-83F1-C264834E7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581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719EF95F-4F01-4B20-AD9A-25F0D88A5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05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FDD78BB-D34C-46E0-AD6F-E3E562DAC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0418"/>
            <a:ext cx="6130329" cy="405716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9EC4FA1E-E133-450C-A1A6-CA0ACF9A56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329" y="1400418"/>
            <a:ext cx="6080217" cy="405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56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79D604F-F074-4ED0-A7AD-0EB83E36E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94" y="0"/>
            <a:ext cx="10282989" cy="685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47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60F5F2A-36A0-4115-92A0-F71C74E6C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101C0DA2-A618-4923-8356-A108BDBE6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21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571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1FBE30BC-9D9B-42BF-89D2-F1517D8C4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40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0DF13AB6-4854-42D0-BE0E-AEA472D63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884" y="1275347"/>
            <a:ext cx="5112084" cy="383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304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C58C073-7D59-4424-83F5-A10056E2E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262B027C-045F-40D0-843A-D1C67E32C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429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FFE854C-5D58-4DEA-AE0A-DABDD4AB7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98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6F8A7D5-F56C-4F3B-B404-A05E9BB4F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042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9E632A5B-CE9B-48E1-83F7-4028472FE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98" y="0"/>
            <a:ext cx="5143500" cy="6858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F247CDB8-44BC-4512-8C31-8D5785F67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70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62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7D9B09D3-98C5-473C-81BF-F133D31A5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3795963" cy="5061284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AAE2B6B-5D5E-4DF0-8091-BACB1EAAD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882" y="1151021"/>
            <a:ext cx="4280235" cy="5706979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9595022E-2D8E-430B-B457-693712D3F9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037" y="0"/>
            <a:ext cx="3795963" cy="506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344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5D4A52C-6056-4E9F-9EF9-3FA82CED5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81" y="0"/>
            <a:ext cx="5143500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BA89D74-226A-43C3-B2D9-A6D38677E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781" y="437148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11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14A0897-3B45-43BA-9841-333A751D4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56" y="0"/>
            <a:ext cx="5143500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5274B759-4237-499C-BD7F-E2F97131E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24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966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03049F7-6A24-425A-8C6A-E297BD293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07FD5E2-6AE7-49EB-A2F2-9E678A373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5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217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52793EA4-4574-4B3B-8EA6-91B608B22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8128000" cy="6096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75C85D03-1BE4-42B3-8998-712DD4CC3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430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3185C56-F9D7-44D4-B278-CC2E78CB7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662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CA4EA49-D9AB-4B7B-A77A-3DFE8F6C5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2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775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75BF95E2-FB95-470C-B714-46A642DFD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938ABAE0-3E0B-4EA0-A5CA-58152157C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38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920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A3C0318-1876-49C2-8291-5A2FD27FC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14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D345064-8ACE-4BBC-94F4-E2051BAFF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38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3775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87657E4-A340-45B6-9E90-8F419B46C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34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109B42A2-50C0-44CC-8FB5-C83029431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36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022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27AD3361-236E-4FE0-B893-949EF466F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34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844C17C-BBAB-4AAF-954B-C668D7B07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61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0194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D7095301-DD11-4BAC-AC57-8E1EB1791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597" y="0"/>
            <a:ext cx="5143500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3C63311-8C6C-437E-A02F-E21CE4EBB5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0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1732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4F338B26-BE4E-4E0A-8AEE-747C507E1C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534" y="0"/>
            <a:ext cx="5143500" cy="6858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DA17D57-9C2C-4F86-A35C-F1BF51C12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6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263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27E93034-469E-48EA-AE27-F3B881617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0"/>
            <a:ext cx="5143500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7CA561DE-09E3-4377-A1F6-1BC90D68C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3638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A29A412-451B-4413-8540-60DA88B26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576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83BA731-F6B7-4470-B07A-C126E19B8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2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934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A61BF0E-9455-4146-8F98-85994B2F5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557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1B52072-63EC-4BB3-AF1A-7A4916638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4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5087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2">
            <a:extLst>
              <a:ext uri="{FF2B5EF4-FFF2-40B4-BE49-F238E27FC236}">
                <a16:creationId xmlns:a16="http://schemas.microsoft.com/office/drawing/2014/main" id="{CDD2AF07-F9B7-4A5B-BFDD-F7FB9D25FDB1}"/>
              </a:ext>
            </a:extLst>
          </p:cNvPr>
          <p:cNvSpPr txBox="1">
            <a:spLocks/>
          </p:cNvSpPr>
          <p:nvPr/>
        </p:nvSpPr>
        <p:spPr>
          <a:xfrm>
            <a:off x="449179" y="618206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dirty="0"/>
              <a:t>Mini-vyvýšený záhon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1A84E2C-820D-4725-98FE-DA59DC3A8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05" y="1333792"/>
            <a:ext cx="6957258" cy="521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154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34F32C79-E8E3-4125-8E0B-BCE691E04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471" y="0"/>
            <a:ext cx="5143500" cy="6858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ABDD040-88DF-4AF6-A80A-D2143222E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2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272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8D838A95-8FE7-4D38-9690-4C7C656D8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621" y="0"/>
            <a:ext cx="5143500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C6151B0-B54D-4FD2-8D27-21DD22614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8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752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7865C5A9-86D9-4447-AD08-817BB1122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368" y="2086895"/>
            <a:ext cx="5815263" cy="4361447"/>
          </a:xfrm>
          <a:prstGeom prst="rect">
            <a:avLst/>
          </a:prstGeom>
        </p:spPr>
      </p:pic>
      <p:sp>
        <p:nvSpPr>
          <p:cNvPr id="4" name="Podnadpis 2">
            <a:extLst>
              <a:ext uri="{FF2B5EF4-FFF2-40B4-BE49-F238E27FC236}">
                <a16:creationId xmlns:a16="http://schemas.microsoft.com/office/drawing/2014/main" id="{9C93AC5A-7CA8-41E3-8F26-A5119D94EA9D}"/>
              </a:ext>
            </a:extLst>
          </p:cNvPr>
          <p:cNvSpPr txBox="1">
            <a:spLocks/>
          </p:cNvSpPr>
          <p:nvPr/>
        </p:nvSpPr>
        <p:spPr>
          <a:xfrm>
            <a:off x="3048000" y="25725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dirty="0"/>
              <a:t>Igor </a:t>
            </a:r>
            <a:r>
              <a:rPr lang="cs-CZ" dirty="0" err="1"/>
              <a:t>Ljadov</a:t>
            </a:r>
            <a:r>
              <a:rPr lang="cs-CZ" dirty="0"/>
              <a:t> – Podivuhodná zahrada I.L.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443525E-D837-4491-8162-67F4C3434906}"/>
              </a:ext>
            </a:extLst>
          </p:cNvPr>
          <p:cNvSpPr txBox="1"/>
          <p:nvPr/>
        </p:nvSpPr>
        <p:spPr>
          <a:xfrm>
            <a:off x="2907631" y="803247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u="none" strike="noStrike" dirty="0">
                <a:solidFill>
                  <a:srgbClr val="000000"/>
                </a:solidFill>
                <a:effectLst/>
              </a:rPr>
              <a:t>Opravdové zemědělství je především šetrné obdělávání půdy a vrácení důležitých prvků, které země štědře předala rostlinám.</a:t>
            </a:r>
            <a:br>
              <a:rPr lang="cs-CZ" u="none" strike="noStrike" dirty="0">
                <a:solidFill>
                  <a:srgbClr val="000000"/>
                </a:solidFill>
                <a:effectLst/>
              </a:rPr>
            </a:br>
            <a:br>
              <a:rPr lang="cs-CZ" u="none" strike="noStrike" dirty="0">
                <a:solidFill>
                  <a:srgbClr val="000000"/>
                </a:solidFill>
                <a:effectLst/>
              </a:rPr>
            </a:br>
            <a:endParaRPr lang="cs-CZ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692718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155B553E-8F1F-4F56-AA93-B92E41A51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13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B7A468E-1CBF-4CB0-A8FE-8F9FA9DC4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835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88637B4-0C6E-4BD0-BE23-1D7770EDE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8019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9177D0A-33E6-4B6C-8B4A-E48CC1A4CB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3162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AE35CEB-6984-4B30-94BD-F14998BE4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272BF16D-3C0F-4610-A786-1B7D8A00A4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169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64B6300-322C-4B4E-B421-BF6FB9257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4410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9C8DD10-316B-4E2D-B708-CA0C1A21F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18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90E5098-DBAA-4A61-A2D6-1CB59D926A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24" y="0"/>
            <a:ext cx="5143500" cy="6858000"/>
          </a:xfrm>
          <a:prstGeom prst="rect">
            <a:avLst/>
          </a:prstGeom>
        </p:spPr>
      </p:pic>
      <p:sp>
        <p:nvSpPr>
          <p:cNvPr id="4" name="Podnadpis 2">
            <a:extLst>
              <a:ext uri="{FF2B5EF4-FFF2-40B4-BE49-F238E27FC236}">
                <a16:creationId xmlns:a16="http://schemas.microsoft.com/office/drawing/2014/main" id="{26A4C27F-AF7B-4DDB-B648-E02F31AC6A59}"/>
              </a:ext>
            </a:extLst>
          </p:cNvPr>
          <p:cNvSpPr txBox="1">
            <a:spLocks/>
          </p:cNvSpPr>
          <p:nvPr/>
        </p:nvSpPr>
        <p:spPr>
          <a:xfrm>
            <a:off x="6200273" y="320842"/>
            <a:ext cx="5662864" cy="19531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dirty="0"/>
              <a:t>Využití zahrádky po cibuli, česneku, bramborách …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A08CCEA-FE4F-4DBA-8C37-D2C3024BE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273" y="1511968"/>
            <a:ext cx="3173329" cy="423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8040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774CA68A-74F1-46BB-B579-7CE6FB09E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99" y="-8020"/>
            <a:ext cx="5149516" cy="686602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1697462-D869-4CE5-AAFB-254388033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486" y="6684"/>
            <a:ext cx="5149516" cy="686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517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5A65568F-4B77-4D67-8201-FB7052556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49" y="0"/>
            <a:ext cx="5143500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BEC484D-9D90-4E70-BD41-D3EF8AE81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95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561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B9D8A5BF-25E0-45D3-BD13-951E37A57750}"/>
              </a:ext>
            </a:extLst>
          </p:cNvPr>
          <p:cNvSpPr txBox="1">
            <a:spLocks/>
          </p:cNvSpPr>
          <p:nvPr/>
        </p:nvSpPr>
        <p:spPr>
          <a:xfrm>
            <a:off x="449179" y="618206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dirty="0"/>
              <a:t>Pěstování v nádobách a a </a:t>
            </a:r>
            <a:r>
              <a:rPr lang="cs-CZ" dirty="0" err="1"/>
              <a:t>samozavlažovací</a:t>
            </a:r>
            <a:r>
              <a:rPr lang="cs-CZ" dirty="0"/>
              <a:t> nádoby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086E42C-63D4-4048-B2A6-89D93A238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13" y="3568899"/>
            <a:ext cx="3032218" cy="203026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772E4A72-6C69-405D-82EB-BDF975AFA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337" y="4452745"/>
            <a:ext cx="3911518" cy="2516977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4287794D-FEA2-41CF-B57E-0914CFE7CF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820" y="1119940"/>
            <a:ext cx="3571875" cy="47625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6284247-6554-4370-BE0C-37EE461B8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25" y="338534"/>
            <a:ext cx="5476190" cy="3533333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4AA78202-B5B8-4E3A-8635-975C8668FC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836" y="1308088"/>
            <a:ext cx="3476190" cy="4761905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D4A8EACE-EB25-4DB8-AAA8-A2D22F3FB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181" y="4783787"/>
            <a:ext cx="2448268" cy="1630760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15052CAE-383D-4E79-B18F-289F09DB5E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683" y="3021873"/>
            <a:ext cx="1619336" cy="165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295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7DB7CBE-D018-4055-B66C-15C94212E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08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91E66B3-BA2A-400B-817A-2D773B75D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49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4517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A871B6B-E2FC-4BE7-BDA0-80D7ADFA3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86" y="0"/>
            <a:ext cx="5143500" cy="68580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EC48E64-9C43-481A-85F3-2A281A5445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36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54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106C4F9-9584-4F7A-8914-34247AF1C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2" y="0"/>
            <a:ext cx="5143500" cy="6858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E845693-C9EC-48E6-BCCB-33D6C22EBF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4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543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14E588C-4F79-48A7-B396-4A6F7D483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71" y="0"/>
            <a:ext cx="5143500" cy="6858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1A81D45-C7D3-4709-ABBD-BBBF50ED5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957" y="-728844"/>
            <a:ext cx="4797664" cy="853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1603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438E16B-B95C-41BC-95D8-5067FB02A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47" y="-1036589"/>
            <a:ext cx="4438547" cy="7894589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D95EC632-81EB-4499-9826-EE0FB32A1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81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068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4B7C9F3-D617-4A2F-BE57-4D22E25F3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07" y="64169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1165E76-DF6F-4D0F-A4D7-50FFF1A99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49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9218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24F0471A-B235-4001-BA4F-4187A6397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11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6420139-4C9D-48E2-8B80-FAE5CFE25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58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4258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AFC6E87-36C2-418D-A572-15231AE51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3F8BA46-630C-4346-893E-7A6BF2A4D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4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601BF26-7533-4440-AEE6-FF3E93E31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13" y="0"/>
            <a:ext cx="5143500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837D910-69FD-47AC-B4C6-C839E53FD0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389" y="4011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9206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E16BC76-9963-41EC-9768-91198DF04C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08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A6305DE4-30B3-4197-8DB6-51D548291F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49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734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6EFE461-79F9-47B4-B605-E6F455E61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34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F86BCED-F469-461C-91E7-D0D8D08224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36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065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24553F4-88BD-48F3-B23E-142A696C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81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8B45098-C4AE-4594-BD93-0ED3041C82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61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7795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2697E06-099B-49E1-B9B2-1A6DE6514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71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3915816-800D-4C99-8F19-FCCB7CB86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42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4909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D324FAC-37A0-4C93-B121-25C4D212A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13" y="0"/>
            <a:ext cx="5143500" cy="68580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F6533ADC-4D32-448D-972E-521ECC462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38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4911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0AAADB1-F045-426A-929F-3ACF0BF00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89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FFF9C97-C37A-4C61-9C39-B162DADED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01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2174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A2EC05E-6892-4697-AA5F-93EB5CF7D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243" y="0"/>
            <a:ext cx="5143500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92B12A82-61A6-46BF-8786-813CCA382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5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958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8D05063-8FDB-46AE-84FD-2F2939039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731" y="0"/>
            <a:ext cx="5143500" cy="68580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17C268F7-28FE-4A70-9B10-87BA8B93B5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1034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A2C3A04-6874-4B09-92BF-AFB09B1DA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64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0C168B6F-47CD-41FC-9A48-569776CF9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43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9998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120CD6B9-FCA2-431A-BF9C-72A29F8AF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70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AD98DC9B-3223-4073-BF44-836311260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73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9254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24733CA-1425-4EFA-B823-0C938281CA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17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CB6F601-8A72-4079-93FE-034BE224F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58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6362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639D06A-22E6-485C-AD92-CD8C9E5AF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55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7AC38D2D-000C-4498-B85F-47F579837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14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7190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CBC2C39F-AAEB-4433-A1E4-43700ED13C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83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16529477-697D-4BD7-B0F5-450774C69E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71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0009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C53E9921-3F2C-4703-841D-AFCA4D370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16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EB1B58A-97BE-4BC2-99C7-C155BBF1E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58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556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3687A1E-DB16-45FE-8EAE-5984A4A51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620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BDD15B4-C9CF-49CF-AED6-856AA1B58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1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180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25D1BF4F-9AE7-49CD-920D-961DCBDBC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385" y="0"/>
            <a:ext cx="5143500" cy="68580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D1D3745F-FC58-42E6-A2B8-63B252816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1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5948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B65B41A-B85E-4AB6-9B89-49D00806E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24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C5F38E1-A33A-46B2-A606-313027510D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276877" y="0"/>
            <a:ext cx="51434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9607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16F977A-AC05-470D-86A0-B3A3AFFCD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15" y="0"/>
            <a:ext cx="5143500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6EF6CE4-08BA-400B-91D3-2BABE2FFC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58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059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8E3DB63-FAF9-4C31-B44A-E89B0CEAC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81" y="0"/>
            <a:ext cx="5143500" cy="6858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7BFF2DC-8E33-4095-848A-FAF0FBFE10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61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1564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BF371AF-C34E-416A-A827-729C26131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91321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A3D54A91-4EAD-4397-8D7B-F5807D706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82" y="0"/>
            <a:ext cx="5143500" cy="6858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A2C5A722-E884-4B40-A037-957108F92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62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9177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127EAAA-C1EE-4A00-A872-E96CE35C6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66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828CB9C-2B5A-45D2-BF3F-0DBEDB5E5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53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20667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B70E843-E5A3-4AAC-B98E-6C6C09550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24" y="0"/>
            <a:ext cx="5143500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300A982-DAEC-49EF-B46E-2EBE94C6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57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9648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1B3654D-5EA5-49D6-945E-134311798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29" y="0"/>
            <a:ext cx="5143500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50E1E535-8224-48F3-84AB-6483586970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47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0067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2C3CFE28-5287-4097-8B5C-474DF4ED3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60" y="0"/>
            <a:ext cx="51435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9859501C-3474-4917-9FBC-22D12BB28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64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17424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00E4F82F-33EB-44E1-A55E-C7B8BB3BD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703" y="0"/>
            <a:ext cx="5143500" cy="6858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ABCBB84-4AF2-4455-95FA-7902248D74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9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95081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273BBAEE-18CF-4CFB-B9E2-0A1C95708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618" y="0"/>
            <a:ext cx="5143500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F60EBB6A-E05F-4B17-BEF2-E44CF0B1F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9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37191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74D61F9-B0D7-428E-B43F-D58938B03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408" y="0"/>
            <a:ext cx="5143500" cy="68580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2D65F359-67EF-4ECF-AE61-286DAECB9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9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9387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45F8396-0162-4E47-953F-EF903293B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79" y="0"/>
            <a:ext cx="5143500" cy="68580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A504420C-09AF-4AB2-82AE-70DBA39A5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423" y="7219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86993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5E4BC0D-3A36-4935-8835-7661F7B61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65" y="0"/>
            <a:ext cx="5143500" cy="68580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03181A5B-2583-418E-94AC-7837D8D22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42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50290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56C5E8A0-2A2B-47C4-8572-2C3EADB9C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49482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06BF4574-43E0-4DF8-BF8D-2FD62E50B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6067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EF6D7C-766C-4043-BEF3-1DC4E071C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2663" y="2426536"/>
            <a:ext cx="10515600" cy="1325563"/>
          </a:xfrm>
        </p:spPr>
        <p:txBody>
          <a:bodyPr/>
          <a:lstStyle/>
          <a:p>
            <a:r>
              <a:rPr lang="cs-CZ" b="1" dirty="0"/>
              <a:t>Otázka ceny ?</a:t>
            </a:r>
          </a:p>
        </p:txBody>
      </p:sp>
    </p:spTree>
    <p:extLst>
      <p:ext uri="{BB962C8B-B14F-4D97-AF65-F5344CB8AC3E}">
        <p14:creationId xmlns:p14="http://schemas.microsoft.com/office/powerpoint/2010/main" val="144521602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7179F09-A419-4F7F-840A-D9A561A7BB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51476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D970E6-E1B8-4340-97E2-11B43FA0C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990" y="5286876"/>
            <a:ext cx="10515600" cy="1325563"/>
          </a:xfrm>
        </p:spPr>
        <p:txBody>
          <a:bodyPr>
            <a:normAutofit/>
          </a:bodyPr>
          <a:lstStyle/>
          <a:p>
            <a:r>
              <a:rPr lang="cs-CZ" dirty="0"/>
              <a:t>Umělecké dílo </a:t>
            </a:r>
            <a:r>
              <a:rPr lang="cs-CZ" dirty="0" err="1"/>
              <a:t>Maurizia</a:t>
            </a:r>
            <a:r>
              <a:rPr lang="cs-CZ" dirty="0"/>
              <a:t> </a:t>
            </a:r>
            <a:r>
              <a:rPr lang="cs-CZ" dirty="0" err="1"/>
              <a:t>Catellana</a:t>
            </a:r>
            <a:r>
              <a:rPr lang="cs-CZ" dirty="0"/>
              <a:t> prodané za 120 000 dolarů ( cca 3 mil. korun)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C887670-A8C2-41BA-B917-EDD71CF2A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790" y="14337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81173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EF6D7C-766C-4043-BEF3-1DC4E071C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2663" y="242653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Otázka ceny ?</a:t>
            </a:r>
            <a:br>
              <a:rPr lang="cs-CZ" b="1" dirty="0"/>
            </a:br>
            <a:br>
              <a:rPr lang="cs-CZ" b="1" dirty="0"/>
            </a:br>
            <a:r>
              <a:rPr lang="cs-CZ" b="1" dirty="0"/>
              <a:t>	  X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D4602B5-1BA8-44F2-86AA-E292D14F06B2}"/>
              </a:ext>
            </a:extLst>
          </p:cNvPr>
          <p:cNvSpPr txBox="1">
            <a:spLocks/>
          </p:cNvSpPr>
          <p:nvPr/>
        </p:nvSpPr>
        <p:spPr>
          <a:xfrm>
            <a:off x="1155032" y="4503820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6000" dirty="0"/>
              <a:t>Pěstování pro radost !!!</a:t>
            </a:r>
          </a:p>
        </p:txBody>
      </p:sp>
    </p:spTree>
    <p:extLst>
      <p:ext uri="{BB962C8B-B14F-4D97-AF65-F5344CB8AC3E}">
        <p14:creationId xmlns:p14="http://schemas.microsoft.com/office/powerpoint/2010/main" val="20953832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179</Words>
  <Application>Microsoft Office PowerPoint</Application>
  <PresentationFormat>Širokoúhlá obrazovka</PresentationFormat>
  <Paragraphs>19</Paragraphs>
  <Slides>91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91</vt:i4>
      </vt:variant>
    </vt:vector>
  </HeadingPairs>
  <TitlesOfParts>
    <vt:vector size="95" baseType="lpstr">
      <vt:lpstr>Arial</vt:lpstr>
      <vt:lpstr>Calibri</vt:lpstr>
      <vt:lpstr>Calibri Light</vt:lpstr>
      <vt:lpstr>Motiv Office</vt:lpstr>
      <vt:lpstr>Pěstování ve vyvýšených záhonech a  samozavlažovacích nádobách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Otázka ceny ?</vt:lpstr>
      <vt:lpstr>Prezentace aplikace PowerPoint</vt:lpstr>
      <vt:lpstr>Umělecké dílo Maurizia Catellana prodané za 120 000 dolarů ( cca 3 mil. korun)</vt:lpstr>
      <vt:lpstr>Otázka ceny ?     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Pěstování ve vyvýšených záhonech a  samozavlažovacích nádobách</dc:title>
  <dc:creator>Paťava Roman</dc:creator>
  <cp:lastModifiedBy>Paťava Roman</cp:lastModifiedBy>
  <cp:revision>7</cp:revision>
  <dcterms:created xsi:type="dcterms:W3CDTF">2022-03-04T09:38:26Z</dcterms:created>
  <dcterms:modified xsi:type="dcterms:W3CDTF">2022-03-04T14:30:16Z</dcterms:modified>
</cp:coreProperties>
</file>